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sldIdLst>
    <p:sldId id="279" r:id="rId2"/>
    <p:sldId id="275" r:id="rId3"/>
    <p:sldId id="266" r:id="rId4"/>
    <p:sldId id="267" r:id="rId5"/>
    <p:sldId id="268" r:id="rId6"/>
    <p:sldId id="269" r:id="rId7"/>
    <p:sldId id="259" r:id="rId8"/>
    <p:sldId id="260" r:id="rId9"/>
    <p:sldId id="261" r:id="rId10"/>
    <p:sldId id="262" r:id="rId11"/>
    <p:sldId id="276" r:id="rId12"/>
    <p:sldId id="274" r:id="rId13"/>
    <p:sldId id="273" r:id="rId14"/>
    <p:sldId id="277" r:id="rId15"/>
    <p:sldId id="278" r:id="rId16"/>
    <p:sldId id="263" r:id="rId17"/>
    <p:sldId id="271" r:id="rId18"/>
    <p:sldId id="264" r:id="rId19"/>
    <p:sldId id="272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2838"/>
  </p:normalViewPr>
  <p:slideViewPr>
    <p:cSldViewPr>
      <p:cViewPr varScale="1">
        <p:scale>
          <a:sx n="57" d="100"/>
          <a:sy n="57" d="100"/>
        </p:scale>
        <p:origin x="10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id="{D6F685B4-1B33-0E40-B6D3-76F602A4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3ACDE66B-2AD9-CB42-A691-F442BFEC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id="{04481959-8170-DE42-89A4-B9A03AD11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85F9182-1967-C44D-9926-24E73BAB29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188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81B4484B-A5C7-5948-909C-109ECD3C5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126BA972-6CE4-584D-AC23-A8FDE86A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1CB37CB3-7B55-D949-9734-B7E2C3AE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D7CA-84E8-2F41-B03F-9F0FB820D8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254308"/>
      </p:ext>
    </p:extLst>
  </p:cSld>
  <p:clrMapOvr>
    <a:masterClrMapping/>
  </p:clrMapOvr>
  <p:transition spd="slow"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DFE1B7DE-5781-944D-A44B-0D297CF1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4BD8CB14-AE46-0A44-B258-5D1D429D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E5A39292-7201-9745-B3E6-5010A107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8679-FC0A-2149-A518-BA022536C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431533"/>
      </p:ext>
    </p:extLst>
  </p:cSld>
  <p:clrMapOvr>
    <a:masterClrMapping/>
  </p:clrMapOvr>
  <p:transition spd="slow" advClick="0" advTm="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4A3DB-38F7-BF4E-9AE0-34CA87A7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B7980-6E4D-B54A-AAAC-471111F8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B089A-B527-B94B-AEB7-C5ACE42A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2B9C9-7319-B547-8003-AD9D384F4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982197"/>
      </p:ext>
    </p:extLst>
  </p:cSld>
  <p:clrMapOvr>
    <a:masterClrMapping/>
  </p:clrMapOvr>
  <p:transition spd="slow"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DE38DD71-7E35-EF44-A5E2-4D65F8F5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5C8F5C48-D51C-4748-B7E5-CA113F17D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AA617563-A19A-AF4F-AEB2-09C0FACF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0B98B-20AB-7644-9F2F-E31D70FF4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675378"/>
      </p:ext>
    </p:extLst>
  </p:cSld>
  <p:clrMapOvr>
    <a:masterClrMapping/>
  </p:clrMapOvr>
  <p:transition spd="slow"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56878-BF05-7940-84C0-7E0A69D9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669D0-0256-D04D-8469-012FC9AA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431F-9E9F-2449-990D-5F2816A1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C48A2982-0700-2C41-90B0-A6D37B1AC8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027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CD7E3600-83C4-3C43-BD66-148513541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374D4A72-4D33-1745-88E9-2113B4D9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E2C2A195-0277-974E-A9CD-94043633C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548A-0703-D743-88E4-C340E1025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515254"/>
      </p:ext>
    </p:extLst>
  </p:cSld>
  <p:clrMapOvr>
    <a:masterClrMapping/>
  </p:clrMapOvr>
  <p:transition spd="slow"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C87D0515-1876-624E-AF71-FE7A9986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C070B022-2E0F-CF40-9598-4C6C5BFD1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FD44C288-7CE2-6F45-91B5-565CA0BF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76093-04CC-CD4F-9B06-0885FC0FE9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472911"/>
      </p:ext>
    </p:extLst>
  </p:cSld>
  <p:clrMapOvr>
    <a:masterClrMapping/>
  </p:clrMapOvr>
  <p:transition spd="slow"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3D5B8488-5B79-8B4E-8E13-16B3A9AE5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C051FBA2-A717-0040-979E-1346DCCD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AB36C5F2-521A-DC48-A6EC-5271C4DE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F119-F879-EA4A-B508-3F2D56104A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579031"/>
      </p:ext>
    </p:extLst>
  </p:cSld>
  <p:clrMapOvr>
    <a:masterClrMapping/>
  </p:clrMapOvr>
  <p:transition spd="slow"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AB8B56E0-F9F1-2F4B-936A-C4D1060A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068F8CF3-5F3B-294E-837D-4133BA5A6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499C0A8D-C156-6B44-A709-671690C9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82036-5A40-694E-983F-29CA31F6A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705249"/>
      </p:ext>
    </p:extLst>
  </p:cSld>
  <p:clrMapOvr>
    <a:masterClrMapping/>
  </p:clrMapOvr>
  <p:transition spd="slow"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BB30FB45-6383-8743-8E25-BBE84287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36F2F071-DC7D-EF41-9014-7F370CD6C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05C2AA82-8896-9444-889A-2424E49A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CA2AB-9162-534E-8A0F-6BF694513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851314"/>
      </p:ext>
    </p:extLst>
  </p:cSld>
  <p:clrMapOvr>
    <a:masterClrMapping/>
  </p:clrMapOvr>
  <p:transition spd="slow"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EEDBABD5-33D1-5140-B70F-20868663FAE3}"/>
              </a:ext>
            </a:extLst>
          </p:cNvPr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323B9387-A414-644C-BACC-69EB1B316715}"/>
              </a:ext>
            </a:extLst>
          </p:cNvPr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227CA96-575F-9A47-B8B6-33A52984C985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Constantia" pitchFamily="18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642DE43-F4F6-3844-9E99-A7258D922EA8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Constant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9F2EC617-8FA1-344C-8A9F-E3D63264E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09D74F6-A16C-3749-89D5-C61E0072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D7230C4-C867-204D-BC45-B4EB6E7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F119F-1CB2-B146-9722-0A7C5F657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909774"/>
      </p:ext>
    </p:extLst>
  </p:cSld>
  <p:clrMapOvr>
    <a:masterClrMapping/>
  </p:clrMapOvr>
  <p:transition spd="slow"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9887AC2-299E-0C42-BB01-55C2BE8C9003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Constantia" pitchFamily="18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7B939BF-C11F-EE48-8C92-E0CD6400A01F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Constantia" pitchFamily="18" charset="0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75A41BF3-0D67-DE40-B69F-6F0453A015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1D651A92-DA17-5A45-9F20-F81BA75441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1A1101D-1981-924E-BA3B-F08681494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212CCF2-E804-1041-99CF-659B50A3C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7324506-8977-E84B-9CA5-4A3FE3259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4F38543-C481-8846-9049-F952D0C25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CC21F0DE-3258-6A4D-909E-BC41DEC5A5DA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879F116-D7AC-0E4A-B64B-8680FF0AB14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0681E7E-9CBB-6245-90E9-4F862FA0685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06" r:id="rId2"/>
    <p:sldLayoutId id="2147483815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6" r:id="rId9"/>
    <p:sldLayoutId id="2147483812" r:id="rId10"/>
    <p:sldLayoutId id="2147483813" r:id="rId11"/>
    <p:sldLayoutId id="2147483817" r:id="rId12"/>
  </p:sldLayoutIdLst>
  <p:transition spd="slow" advClick="0" advTm="2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pofla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loriwinne/Desktop/Camp%20OFLA%202016%20photos/IMG_1107.m4v" TargetMode="External"/><Relationship Id="rId1" Type="http://schemas.microsoft.com/office/2007/relationships/media" Target="file:////Users/loriwinne/Desktop/Camp%20OFLA%202016%20photos/IMG_1107.m4v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DA5694C-E02D-4D45-8A22-A09AFD519A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1500" y="1295400"/>
            <a:ext cx="7772400" cy="1143000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Camp OFLA 2021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91194A9A-FF14-584D-8A83-13D007D64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743200"/>
            <a:ext cx="8001000" cy="3429000"/>
          </a:xfrm>
        </p:spPr>
        <p:txBody>
          <a:bodyPr/>
          <a:lstStyle/>
          <a:p>
            <a:pPr marR="0" algn="ctr" eaLnBrk="1" hangingPunct="1"/>
            <a:r>
              <a:rPr lang="en-US" altLang="en-US" sz="3200" dirty="0">
                <a:latin typeface="Comic Sans MS" panose="030F0702030302020204" pitchFamily="66" charset="0"/>
              </a:rPr>
              <a:t>June 6-12, 2021: Arabic, Chinese, Russian</a:t>
            </a:r>
          </a:p>
          <a:p>
            <a:pPr marR="0" algn="ctr" eaLnBrk="1" hangingPunct="1"/>
            <a:endParaRPr lang="en-US" altLang="en-US" sz="3200" b="1" dirty="0">
              <a:latin typeface="Comic Sans MS" panose="030F0702030302020204" pitchFamily="66" charset="0"/>
            </a:endParaRPr>
          </a:p>
          <a:p>
            <a:pPr marR="0" algn="ctr" eaLnBrk="1" hangingPunct="1"/>
            <a:r>
              <a:rPr lang="en-US" altLang="en-US" sz="3200" b="1" dirty="0">
                <a:latin typeface="Comic Sans MS" panose="030F0702030302020204" pitchFamily="66" charset="0"/>
                <a:hlinkClick r:id="rId2"/>
              </a:rPr>
              <a:t>www.campofla.org</a:t>
            </a:r>
            <a:endParaRPr lang="en-US" altLang="en-US" sz="3200" b="1" dirty="0">
              <a:latin typeface="Comic Sans MS" panose="030F0702030302020204" pitchFamily="66" charset="0"/>
            </a:endParaRPr>
          </a:p>
          <a:p>
            <a:pPr marR="0" algn="ctr" eaLnBrk="1" hangingPunct="1"/>
            <a:endParaRPr lang="en-US" altLang="en-US" sz="3200" b="1" dirty="0">
              <a:latin typeface="Comic Sans MS" panose="030F0702030302020204" pitchFamily="66" charset="0"/>
            </a:endParaRPr>
          </a:p>
          <a:p>
            <a:pPr marR="0" algn="ctr" eaLnBrk="1" hangingPunct="1"/>
            <a:r>
              <a:rPr lang="en-US" altLang="en-US" sz="3200" b="1" dirty="0">
                <a:latin typeface="Comic Sans MS" panose="030F0702030302020204" pitchFamily="66" charset="0"/>
              </a:rPr>
              <a:t>Sponsored by the Ohio Foreign Language and </a:t>
            </a:r>
            <a:r>
              <a:rPr lang="en-US" altLang="en-US" sz="3200" b="1" dirty="0" err="1">
                <a:latin typeface="Comic Sans MS" panose="030F0702030302020204" pitchFamily="66" charset="0"/>
              </a:rPr>
              <a:t>Startalk</a:t>
            </a:r>
            <a:endParaRPr lang="en-US" altLang="en-US" sz="3200" b="1" dirty="0">
              <a:latin typeface="Comic Sans MS" panose="030F0702030302020204" pitchFamily="66" charset="0"/>
            </a:endParaRPr>
          </a:p>
          <a:p>
            <a:pPr marR="0" algn="ctr" eaLnBrk="1" hangingPunct="1"/>
            <a:endParaRPr lang="en-US" altLang="en-US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 advClick="0" advTm="640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07D833B8-09B9-8C4A-BD39-5952D1F00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latin typeface="Comic Sans MS" panose="030F0702030302020204" pitchFamily="66" charset="0"/>
              </a:rPr>
              <a:t>Crafts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8486215A-BE8D-B645-832A-1BE76984870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24579" name="ClipArt Placeholder 6" descr="campofla2006018.JPG">
            <a:extLst>
              <a:ext uri="{FF2B5EF4-FFF2-40B4-BE49-F238E27FC236}">
                <a16:creationId xmlns:a16="http://schemas.microsoft.com/office/drawing/2014/main" id="{4DB50C4B-5D14-BC4F-85BE-7FF59AACD452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133600"/>
            <a:ext cx="4876800" cy="3581400"/>
          </a:xfrm>
        </p:spPr>
      </p:pic>
    </p:spTree>
  </p:cSld>
  <p:clrMapOvr>
    <a:masterClrMapping/>
  </p:clrMapOvr>
  <p:transition spd="slow" advClick="0" advTm="463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57242D1-08D9-A64A-85A7-3CE75702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          Cultural sharing</a:t>
            </a:r>
          </a:p>
        </p:txBody>
      </p:sp>
      <p:sp>
        <p:nvSpPr>
          <p:cNvPr id="25602" name="Text Placeholder 2">
            <a:extLst>
              <a:ext uri="{FF2B5EF4-FFF2-40B4-BE49-F238E27FC236}">
                <a16:creationId xmlns:a16="http://schemas.microsoft.com/office/drawing/2014/main" id="{E171204F-D9E0-C44E-A49B-776D1555558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3" name="Picture Placeholder 4">
            <a:extLst>
              <a:ext uri="{FF2B5EF4-FFF2-40B4-BE49-F238E27FC236}">
                <a16:creationId xmlns:a16="http://schemas.microsoft.com/office/drawing/2014/main" id="{4C951337-19DC-824D-9D65-BE81E5F4799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150" y="1905000"/>
            <a:ext cx="3486150" cy="4648200"/>
          </a:xfrm>
        </p:spPr>
      </p:pic>
      <p:pic>
        <p:nvPicPr>
          <p:cNvPr id="25604" name="Picture 5">
            <a:extLst>
              <a:ext uri="{FF2B5EF4-FFF2-40B4-BE49-F238E27FC236}">
                <a16:creationId xmlns:a16="http://schemas.microsoft.com/office/drawing/2014/main" id="{ECE04B56-2751-0045-B057-E3A5503B6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905000"/>
            <a:ext cx="3486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974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A4574909-C388-5642-A205-3065529F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			Games</a:t>
            </a:r>
          </a:p>
        </p:txBody>
      </p:sp>
      <p:sp>
        <p:nvSpPr>
          <p:cNvPr id="26626" name="Text Placeholder 2">
            <a:extLst>
              <a:ext uri="{FF2B5EF4-FFF2-40B4-BE49-F238E27FC236}">
                <a16:creationId xmlns:a16="http://schemas.microsoft.com/office/drawing/2014/main" id="{51D396A6-332A-9A47-B675-AFB9334F6F4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Picture Placeholder 4">
            <a:extLst>
              <a:ext uri="{FF2B5EF4-FFF2-40B4-BE49-F238E27FC236}">
                <a16:creationId xmlns:a16="http://schemas.microsoft.com/office/drawing/2014/main" id="{30976D54-1DB1-0444-947D-7159D6FD54A2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2638" y="1181100"/>
            <a:ext cx="3086100" cy="4114800"/>
          </a:xfrm>
        </p:spPr>
      </p:pic>
      <p:pic>
        <p:nvPicPr>
          <p:cNvPr id="26628" name="Picture 5">
            <a:extLst>
              <a:ext uri="{FF2B5EF4-FFF2-40B4-BE49-F238E27FC236}">
                <a16:creationId xmlns:a16="http://schemas.microsoft.com/office/drawing/2014/main" id="{FB11481A-5304-D743-B4F6-C1D8EC8D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638300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>
            <a:extLst>
              <a:ext uri="{FF2B5EF4-FFF2-40B4-BE49-F238E27FC236}">
                <a16:creationId xmlns:a16="http://schemas.microsoft.com/office/drawing/2014/main" id="{012DE3D0-2553-3A43-9403-349A40E10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3144838"/>
            <a:ext cx="207010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93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CE1E92A6-3935-8149-9AC9-B2D275A45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/>
              <a:t>	Activities: Frozen T-shirts</a:t>
            </a:r>
          </a:p>
        </p:txBody>
      </p:sp>
      <p:sp>
        <p:nvSpPr>
          <p:cNvPr id="27650" name="Text Placeholder 2">
            <a:extLst>
              <a:ext uri="{FF2B5EF4-FFF2-40B4-BE49-F238E27FC236}">
                <a16:creationId xmlns:a16="http://schemas.microsoft.com/office/drawing/2014/main" id="{9C951273-A50D-AA44-8674-E363F2CB42F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1" name="Picture Placeholder 4">
            <a:extLst>
              <a:ext uri="{FF2B5EF4-FFF2-40B4-BE49-F238E27FC236}">
                <a16:creationId xmlns:a16="http://schemas.microsoft.com/office/drawing/2014/main" id="{6DA5B730-C7D9-E449-AAF9-49C6A3E7C9AC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2443163"/>
            <a:ext cx="3657600" cy="4114800"/>
          </a:xfrm>
        </p:spPr>
      </p:pic>
      <p:pic>
        <p:nvPicPr>
          <p:cNvPr id="27652" name="Picture 5">
            <a:extLst>
              <a:ext uri="{FF2B5EF4-FFF2-40B4-BE49-F238E27FC236}">
                <a16:creationId xmlns:a16="http://schemas.microsoft.com/office/drawing/2014/main" id="{5819E395-083A-E648-AEC1-C346D9674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19263"/>
            <a:ext cx="26098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>
            <a:extLst>
              <a:ext uri="{FF2B5EF4-FFF2-40B4-BE49-F238E27FC236}">
                <a16:creationId xmlns:a16="http://schemas.microsoft.com/office/drawing/2014/main" id="{C28A77F4-3E15-8E44-877C-CE32D0733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630488"/>
            <a:ext cx="28067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4208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229B4410-6F13-0F4D-A26D-177900E8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		Language Practice</a:t>
            </a:r>
          </a:p>
        </p:txBody>
      </p:sp>
      <p:sp>
        <p:nvSpPr>
          <p:cNvPr id="28674" name="Text Placeholder 2">
            <a:extLst>
              <a:ext uri="{FF2B5EF4-FFF2-40B4-BE49-F238E27FC236}">
                <a16:creationId xmlns:a16="http://schemas.microsoft.com/office/drawing/2014/main" id="{400E8FAA-6333-E54E-BE0A-2DE6879CB37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Placeholder 4">
            <a:extLst>
              <a:ext uri="{FF2B5EF4-FFF2-40B4-BE49-F238E27FC236}">
                <a16:creationId xmlns:a16="http://schemas.microsoft.com/office/drawing/2014/main" id="{BF95711D-6B86-8C46-9C57-32BC9D590ED1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981200"/>
            <a:ext cx="3086100" cy="3868738"/>
          </a:xfrm>
        </p:spPr>
      </p:pic>
      <p:pic>
        <p:nvPicPr>
          <p:cNvPr id="28676" name="Picture 5">
            <a:extLst>
              <a:ext uri="{FF2B5EF4-FFF2-40B4-BE49-F238E27FC236}">
                <a16:creationId xmlns:a16="http://schemas.microsoft.com/office/drawing/2014/main" id="{CBB400F5-F18B-5844-BC08-3AAA1D904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014538"/>
            <a:ext cx="26670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>
            <a:extLst>
              <a:ext uri="{FF2B5EF4-FFF2-40B4-BE49-F238E27FC236}">
                <a16:creationId xmlns:a16="http://schemas.microsoft.com/office/drawing/2014/main" id="{86A9D14D-AE60-594D-8C14-533727F25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946400"/>
            <a:ext cx="25336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698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80843E6-3262-8F49-A06D-9DD7ADD95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		      Chores</a:t>
            </a:r>
          </a:p>
        </p:txBody>
      </p:sp>
      <p:sp>
        <p:nvSpPr>
          <p:cNvPr id="29698" name="Text Placeholder 2">
            <a:extLst>
              <a:ext uri="{FF2B5EF4-FFF2-40B4-BE49-F238E27FC236}">
                <a16:creationId xmlns:a16="http://schemas.microsoft.com/office/drawing/2014/main" id="{745801A9-15F3-9A47-A729-A5BE76FD4F1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9" name="Picture Placeholder 4">
            <a:extLst>
              <a:ext uri="{FF2B5EF4-FFF2-40B4-BE49-F238E27FC236}">
                <a16:creationId xmlns:a16="http://schemas.microsoft.com/office/drawing/2014/main" id="{B4E8297B-EBBE-B24D-87C1-7A78EC6D948F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3448050" cy="4343400"/>
          </a:xfrm>
        </p:spPr>
      </p:pic>
      <p:pic>
        <p:nvPicPr>
          <p:cNvPr id="29700" name="Picture 5">
            <a:extLst>
              <a:ext uri="{FF2B5EF4-FFF2-40B4-BE49-F238E27FC236}">
                <a16:creationId xmlns:a16="http://schemas.microsoft.com/office/drawing/2014/main" id="{D0DC1BC6-EB69-754A-8E27-657B8583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766888"/>
            <a:ext cx="3505200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4717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FA9FF940-53B4-3845-AA65-514B98AF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latin typeface="Comic Sans MS" panose="030F0702030302020204" pitchFamily="66" charset="0"/>
              </a:rPr>
              <a:t>Storytelling Lessons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C33A825B-0A68-FA48-9D6B-09E2C23F050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752600"/>
            <a:ext cx="3810000" cy="479425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TPRS techniques </a:t>
            </a:r>
          </a:p>
          <a:p>
            <a:pPr lvl="1" eaLnBrk="1" hangingPunct="1"/>
            <a:r>
              <a:rPr lang="en-US" altLang="en-US" sz="38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Our own	</a:t>
            </a:r>
          </a:p>
          <a:p>
            <a:pPr lvl="1" eaLnBrk="1" hangingPunct="1"/>
            <a:r>
              <a:rPr lang="en-US" altLang="en-US" sz="4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Modified folk tale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ADD60A67-D3AD-874D-9853-3F93EF682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776413"/>
            <a:ext cx="4748213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Themes</a:t>
            </a:r>
          </a:p>
          <a:p>
            <a:pPr eaLnBrk="1" hangingPunct="1"/>
            <a:r>
              <a:rPr lang="en-US" altLang="en-US" sz="4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●A Day in the Life</a:t>
            </a:r>
          </a:p>
          <a:p>
            <a:pPr eaLnBrk="1" hangingPunct="1"/>
            <a:r>
              <a:rPr lang="en-US" altLang="en-US" sz="4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● Postcards Home</a:t>
            </a:r>
          </a:p>
          <a:p>
            <a:pPr eaLnBrk="1" hangingPunct="1"/>
            <a:r>
              <a:rPr lang="en-US" altLang="en-US" sz="4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● Camp Animals</a:t>
            </a:r>
          </a:p>
          <a:p>
            <a:pPr eaLnBrk="1" hangingPunct="1"/>
            <a:r>
              <a:rPr lang="en-US" altLang="en-US" sz="4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● Pete the Cat</a:t>
            </a:r>
          </a:p>
          <a:p>
            <a:pPr eaLnBrk="1" hangingPunct="1"/>
            <a:r>
              <a:rPr lang="en-US" altLang="en-US" sz="4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● Let’s Celebrate</a:t>
            </a:r>
          </a:p>
          <a:p>
            <a:pPr eaLnBrk="1" hangingPunct="1"/>
            <a:endParaRPr lang="en-US" altLang="en-US" sz="4000" dirty="0"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  <p:transition spd="slow" advClick="0" advTm="4506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35FD85EF-79C2-7742-90E4-5E41E4B0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0668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latin typeface="Comic Sans MS" panose="030F0702030302020204" pitchFamily="66" charset="0"/>
              </a:rPr>
              <a:t>Parents follow daily on Facebook</a:t>
            </a:r>
          </a:p>
        </p:txBody>
      </p:sp>
      <p:sp>
        <p:nvSpPr>
          <p:cNvPr id="31746" name="Content Placeholder 4">
            <a:extLst>
              <a:ext uri="{FF2B5EF4-FFF2-40B4-BE49-F238E27FC236}">
                <a16:creationId xmlns:a16="http://schemas.microsoft.com/office/drawing/2014/main" id="{74E636C4-EA0D-9641-AE2C-4DA9979D6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219325"/>
            <a:ext cx="8229600" cy="4389438"/>
          </a:xfrm>
        </p:spPr>
        <p:txBody>
          <a:bodyPr/>
          <a:lstStyle/>
          <a:p>
            <a:pPr lvl="4"/>
            <a:endParaRPr lang="en-US" altLang="en-US"/>
          </a:p>
          <a:p>
            <a:pPr lvl="4"/>
            <a:endParaRPr lang="en-US" altLang="en-US"/>
          </a:p>
          <a:p>
            <a:pPr lvl="4"/>
            <a:r>
              <a:rPr lang="en-US" altLang="en-US"/>
              <a:t>                </a:t>
            </a:r>
            <a:endParaRPr lang="en-US" altLang="en-US"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E4A179-D7B1-8042-95AF-08A2C4C0EFB0}"/>
              </a:ext>
            </a:extLst>
          </p:cNvPr>
          <p:cNvSpPr txBox="1"/>
          <p:nvPr/>
        </p:nvSpPr>
        <p:spPr>
          <a:xfrm>
            <a:off x="1676400" y="3200400"/>
            <a:ext cx="47852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Like us!           Follow us!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Camp OFLA</a:t>
            </a:r>
          </a:p>
        </p:txBody>
      </p:sp>
    </p:spTree>
  </p:cSld>
  <p:clrMapOvr>
    <a:masterClrMapping/>
  </p:clrMapOvr>
  <p:transition spd="slow" advClick="0" advTm="4638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C489C66-F8E8-5845-B8D4-F3EE86A08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omic Sans MS" pitchFamily="66" charset="0"/>
              </a:rPr>
              <a:t>Camp OFLA 2021</a:t>
            </a:r>
            <a:br>
              <a:rPr lang="en-US" dirty="0">
                <a:latin typeface="Comic Sans MS" pitchFamily="66" charset="0"/>
              </a:rPr>
            </a:br>
            <a:r>
              <a:rPr lang="en-US" dirty="0">
                <a:latin typeface="Comic Sans MS" pitchFamily="66" charset="0"/>
              </a:rPr>
              <a:t>June 6-12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A8CD45AE-59C7-E746-BD71-4A0EE988B64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09700" y="2590800"/>
            <a:ext cx="6477000" cy="1066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Comic Sans MS" panose="030F0702030302020204" pitchFamily="66" charset="0"/>
              </a:rPr>
              <a:t>Arabic, Chinese, Russian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E3A21F1-856A-6341-B0A6-EC02C7F3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4572000"/>
            <a:ext cx="647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 advClick="0" advTm="674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2AD3D67-9DE8-164F-975F-90E7121081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600200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omic Sans MS" pitchFamily="66" charset="0"/>
              </a:rPr>
              <a:t>Camp OFLA 2021</a:t>
            </a:r>
            <a:br>
              <a:rPr lang="en-US" dirty="0">
                <a:latin typeface="Comic Sans MS" pitchFamily="66" charset="0"/>
              </a:rPr>
            </a:br>
            <a:endParaRPr lang="en-US" dirty="0">
              <a:latin typeface="Comic Sans MS" pitchFamily="66" charset="0"/>
            </a:endParaRP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36CE9124-0BD7-354F-B8EE-20EA70FB43D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0663" y="3124200"/>
            <a:ext cx="6477000" cy="1066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>
                <a:latin typeface="Comic Sans MS" panose="030F0702030302020204" pitchFamily="66" charset="0"/>
              </a:rPr>
              <a:t>www.campofla.org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33434C5-0287-0343-AC9B-DA8AC918A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4572000"/>
            <a:ext cx="647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Comic Sans MS" panose="030F0702030302020204" pitchFamily="66" charset="0"/>
              </a:rPr>
              <a:t>             Join Us!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0AAF30C-5AA1-544D-8981-E7E602B36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8" y="3810000"/>
            <a:ext cx="45577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 advClick="0" advTm="13226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A2F95CEC-DE95-A249-860F-6EE2FC69C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2" name="Content Placeholder 5">
            <a:extLst>
              <a:ext uri="{FF2B5EF4-FFF2-40B4-BE49-F238E27FC236}">
                <a16:creationId xmlns:a16="http://schemas.microsoft.com/office/drawing/2014/main" id="{11349BD7-EFC6-B543-AB41-FB8483B246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90600"/>
            <a:ext cx="8229600" cy="5334000"/>
          </a:xfrm>
        </p:spPr>
      </p:pic>
    </p:spTree>
  </p:cSld>
  <p:clrMapOvr>
    <a:masterClrMapping/>
  </p:clrMapOvr>
  <p:transition spd="slow" advClick="0" advTm="4886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6BC639A-98A0-984B-B03D-AE48D598F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43000"/>
            <a:ext cx="89916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Purpose </a:t>
            </a:r>
          </a:p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Of</a:t>
            </a:r>
          </a:p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Camp OFLA</a:t>
            </a:r>
          </a:p>
          <a:p>
            <a:endParaRPr lang="en-US" altLang="en-US" sz="4000" dirty="0">
              <a:latin typeface="Comic Sans MS" panose="030F0702030302020204" pitchFamily="66" charset="0"/>
            </a:endParaRPr>
          </a:p>
          <a:p>
            <a:pPr algn="just"/>
            <a:r>
              <a:rPr lang="en-US" altLang="en-US" sz="4000" dirty="0">
                <a:latin typeface="Comic Sans MS" panose="030F0702030302020204" pitchFamily="66" charset="0"/>
              </a:rPr>
              <a:t>To provide an opportunity for elementary students in Ohio to explore and acquire another language</a:t>
            </a:r>
          </a:p>
          <a:p>
            <a:pPr algn="just"/>
            <a:r>
              <a:rPr lang="en-US" altLang="en-US" sz="4000" dirty="0">
                <a:latin typeface="Comic Sans MS" panose="030F0702030302020204" pitchFamily="66" charset="0"/>
              </a:rPr>
              <a:t>and culture</a:t>
            </a:r>
          </a:p>
        </p:txBody>
      </p:sp>
    </p:spTree>
  </p:cSld>
  <p:clrMapOvr>
    <a:masterClrMapping/>
  </p:clrMapOvr>
  <p:transition spd="slow" advClick="0" advTm="4492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F33862C-86E1-2441-A203-B3272B828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518" y="1143000"/>
            <a:ext cx="712566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Camp Structure/Participants</a:t>
            </a:r>
          </a:p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per year </a:t>
            </a:r>
          </a:p>
          <a:p>
            <a:pPr algn="ctr"/>
            <a:endParaRPr lang="en-US" altLang="en-US" sz="4000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Campers: 75 </a:t>
            </a:r>
          </a:p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Counselors: 6-12</a:t>
            </a:r>
          </a:p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Teachers: 3</a:t>
            </a:r>
          </a:p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University Assistants: 3</a:t>
            </a:r>
          </a:p>
          <a:p>
            <a:pPr algn="ctr"/>
            <a:r>
              <a:rPr lang="en-US" altLang="en-US" sz="4000" dirty="0">
                <a:latin typeface="Comic Sans MS" panose="030F0702030302020204" pitchFamily="66" charset="0"/>
              </a:rPr>
              <a:t>Staff: 6-8</a:t>
            </a:r>
          </a:p>
        </p:txBody>
      </p:sp>
    </p:spTree>
  </p:cSld>
  <p:clrMapOvr>
    <a:masterClrMapping/>
  </p:clrMapOvr>
  <p:transition spd="slow" advClick="0" advTm="5063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5DBEDAF-EB61-9945-82CA-334804798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590800"/>
            <a:ext cx="201529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dirty="0">
                <a:latin typeface="Comic Sans MS" panose="030F0702030302020204" pitchFamily="66" charset="0"/>
              </a:rPr>
              <a:t>Arabic</a:t>
            </a:r>
          </a:p>
          <a:p>
            <a:r>
              <a:rPr lang="en-US" altLang="en-US" sz="4000" dirty="0">
                <a:latin typeface="Comic Sans MS" panose="030F0702030302020204" pitchFamily="66" charset="0"/>
              </a:rPr>
              <a:t>Chinese</a:t>
            </a:r>
          </a:p>
          <a:p>
            <a:r>
              <a:rPr lang="en-US" altLang="en-US" sz="4000" dirty="0">
                <a:latin typeface="Comic Sans MS" panose="030F0702030302020204" pitchFamily="66" charset="0"/>
              </a:rPr>
              <a:t>Russian</a:t>
            </a:r>
            <a:endParaRPr lang="en-US" altLang="en-US" sz="4000" dirty="0"/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55D58901-011A-924E-898C-2686F5D3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066800"/>
            <a:ext cx="434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   Languages</a:t>
            </a:r>
          </a:p>
        </p:txBody>
      </p:sp>
    </p:spTree>
  </p:cSld>
  <p:clrMapOvr>
    <a:masterClrMapping/>
  </p:clrMapOvr>
  <p:transition spd="slow" advClick="0" advTm="453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4D7ACDD1-948C-E645-8E96-C2C80BC4F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85800"/>
            <a:ext cx="4687888" cy="840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>
                <a:latin typeface="Comic Sans MS" panose="030F0702030302020204" pitchFamily="66" charset="0"/>
              </a:rPr>
              <a:t>Typical Day</a:t>
            </a:r>
          </a:p>
          <a:p>
            <a:pPr algn="ctr"/>
            <a:endParaRPr lang="en-US" altLang="en-US" sz="2000">
              <a:latin typeface="Comic Sans MS" panose="030F0702030302020204" pitchFamily="66" charset="0"/>
            </a:endParaRP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7:55 Flag Raising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8:00 Breakfast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9:15 Language Lesson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10:00 Craft / Cooking / Song &amp; Dance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10:45 Language Lesson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12:00 Lunch &amp; Rest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13:30 Language Lesson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14:30 Swim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15:45 Language Lesson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16:45 Hike /Song &amp; Dance / Crafts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17:30 Dinner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18:30 Cultural Sharing Time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19:30 Evening Activity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20:45 Snack Time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21:15 Return to Cabins</a:t>
            </a:r>
          </a:p>
          <a:p>
            <a:pPr algn="ctr"/>
            <a:r>
              <a:rPr lang="en-US" altLang="en-US" sz="2000">
                <a:latin typeface="Comic Sans MS" panose="030F0702030302020204" pitchFamily="66" charset="0"/>
              </a:rPr>
              <a:t>22:00 Lights Out</a:t>
            </a:r>
          </a:p>
          <a:p>
            <a:pPr algn="ctr"/>
            <a:endParaRPr lang="en-US" altLang="en-US" sz="2000">
              <a:latin typeface="Comic Sans MS" panose="030F0702030302020204" pitchFamily="66" charset="0"/>
            </a:endParaRPr>
          </a:p>
          <a:p>
            <a:pPr algn="ctr"/>
            <a:endParaRPr lang="en-US" altLang="en-US" sz="2000">
              <a:latin typeface="Comic Sans MS" panose="030F0702030302020204" pitchFamily="66" charset="0"/>
            </a:endParaRPr>
          </a:p>
          <a:p>
            <a:pPr algn="ctr"/>
            <a:endParaRPr lang="en-US" altLang="en-US" sz="4000">
              <a:latin typeface="Comic Sans MS" panose="030F0702030302020204" pitchFamily="66" charset="0"/>
            </a:endParaRPr>
          </a:p>
          <a:p>
            <a:pPr algn="ctr"/>
            <a:endParaRPr lang="en-US" altLang="en-US" sz="4000">
              <a:latin typeface="Comic Sans MS" panose="030F0702030302020204" pitchFamily="66" charset="0"/>
            </a:endParaRPr>
          </a:p>
          <a:p>
            <a:pPr algn="ctr"/>
            <a:endParaRPr lang="en-US" altLang="en-US" sz="40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 advClick="0" advTm="7802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0339C2DC-A928-A140-B1CE-2B65F14C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latin typeface="Comic Sans MS" panose="030F0702030302020204" pitchFamily="66" charset="0"/>
              </a:rPr>
              <a:t>Cooking</a:t>
            </a:r>
            <a:endParaRPr lang="en-US" altLang="en-US"/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57C16AA2-08FB-7740-9E44-8BAD488CCF7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>
                <a:latin typeface="Comic Sans MS" panose="030F0702030302020204" pitchFamily="66" charset="0"/>
              </a:rPr>
              <a:t>morning cooking class</a:t>
            </a:r>
          </a:p>
          <a:p>
            <a:pPr eaLnBrk="1" hangingPunct="1">
              <a:buFontTx/>
              <a:buNone/>
            </a:pPr>
            <a:endParaRPr lang="en-US" altLang="en-US" sz="280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latin typeface="Comic Sans MS" panose="030F0702030302020204" pitchFamily="66" charset="0"/>
              </a:rPr>
              <a:t>evening snack for all campers</a:t>
            </a:r>
          </a:p>
          <a:p>
            <a:pPr eaLnBrk="1" hangingPunct="1">
              <a:buFontTx/>
              <a:buNone/>
            </a:pPr>
            <a:endParaRPr lang="en-US" altLang="en-US" sz="280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latin typeface="Comic Sans MS" panose="030F0702030302020204" pitchFamily="66" charset="0"/>
              </a:rPr>
              <a:t>different culture each day</a:t>
            </a:r>
          </a:p>
        </p:txBody>
      </p:sp>
      <p:pic>
        <p:nvPicPr>
          <p:cNvPr id="2" name="IMG_1107.m4v">
            <a:hlinkClick r:id="" action="ppaction://media"/>
            <a:extLst>
              <a:ext uri="{FF2B5EF4-FFF2-40B4-BE49-F238E27FC236}">
                <a16:creationId xmlns:a16="http://schemas.microsoft.com/office/drawing/2014/main" id="{A09FFAD6-A009-5644-A81B-946729FFF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778000"/>
            <a:ext cx="3590925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Picture Placeholder 2">
            <a:extLst>
              <a:ext uri="{FF2B5EF4-FFF2-40B4-BE49-F238E27FC236}">
                <a16:creationId xmlns:a16="http://schemas.microsoft.com/office/drawing/2014/main" id="{83A99E48-D100-1E41-88CE-61EAEC706180}"/>
              </a:ext>
            </a:extLst>
          </p:cNvPr>
          <p:cNvSpPr>
            <a:spLocks noGrp="1" noTextEdit="1"/>
          </p:cNvSpPr>
          <p:nvPr>
            <p:ph type="clipArt" sz="half" idx="2"/>
          </p:nvPr>
        </p:nvSpPr>
        <p:spPr>
          <a:xfrm>
            <a:off x="4267200" y="1195388"/>
            <a:ext cx="3810000" cy="4114800"/>
          </a:xfrm>
        </p:spPr>
      </p:sp>
    </p:spTree>
  </p:cSld>
  <p:clrMapOvr>
    <a:masterClrMapping/>
  </p:clrMapOvr>
  <p:transition spd="slow" advClick="0" advTm="441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810EE7B1-4089-8544-BE40-89AED01AD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latin typeface="Comic Sans MS" panose="030F0702030302020204" pitchFamily="66" charset="0"/>
              </a:rPr>
              <a:t>Music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18B7E666-5E12-F740-946E-1276F639791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22531" name="ClipArt Placeholder 6" descr="campofla2006004.JPG">
            <a:extLst>
              <a:ext uri="{FF2B5EF4-FFF2-40B4-BE49-F238E27FC236}">
                <a16:creationId xmlns:a16="http://schemas.microsoft.com/office/drawing/2014/main" id="{DEC4DDA9-F9B7-224C-8FEB-88EEB68946B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057400"/>
            <a:ext cx="4724400" cy="3429000"/>
          </a:xfrm>
        </p:spPr>
      </p:pic>
    </p:spTree>
  </p:cSld>
  <p:clrMapOvr>
    <a:masterClrMapping/>
  </p:clrMapOvr>
  <p:transition spd="slow" advClick="0" advTm="4997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5A5512FD-D827-C345-B666-DC68C0BE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latin typeface="Comic Sans MS" panose="030F0702030302020204" pitchFamily="66" charset="0"/>
              </a:rPr>
              <a:t>Crafts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AE47320F-7D2B-8E45-9B03-0450B7CD36F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23555" name="ClipArt Placeholder 6" descr="campofla2006023.JPG">
            <a:extLst>
              <a:ext uri="{FF2B5EF4-FFF2-40B4-BE49-F238E27FC236}">
                <a16:creationId xmlns:a16="http://schemas.microsoft.com/office/drawing/2014/main" id="{C3BA2CB4-3734-A647-AD28-61BB7DE2A6CA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981200"/>
            <a:ext cx="5334000" cy="4038600"/>
          </a:xfrm>
        </p:spPr>
      </p:pic>
    </p:spTree>
  </p:cSld>
  <p:clrMapOvr>
    <a:masterClrMapping/>
  </p:clrMapOvr>
  <p:transition spd="slow" advClick="0" advTm="4205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rgbClr val="FFFF00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rgbClr val="FFFF00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rgbClr val="FFFF00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757</TotalTime>
  <Words>239</Words>
  <Application>Microsoft Macintosh PowerPoint</Application>
  <PresentationFormat>On-screen Show (4:3)</PresentationFormat>
  <Paragraphs>84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Times New Roman</vt:lpstr>
      <vt:lpstr>Arial</vt:lpstr>
      <vt:lpstr>Calibri</vt:lpstr>
      <vt:lpstr>Constantia</vt:lpstr>
      <vt:lpstr>Wingdings 2</vt:lpstr>
      <vt:lpstr>Comic Sans MS</vt:lpstr>
      <vt:lpstr>Flow</vt:lpstr>
      <vt:lpstr>Camp OFLA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Cooking</vt:lpstr>
      <vt:lpstr>Music</vt:lpstr>
      <vt:lpstr>Crafts</vt:lpstr>
      <vt:lpstr>Crafts</vt:lpstr>
      <vt:lpstr>           Cultural sharing</vt:lpstr>
      <vt:lpstr>   Games</vt:lpstr>
      <vt:lpstr> Activities: Frozen T-shirts</vt:lpstr>
      <vt:lpstr>  Language Practice</vt:lpstr>
      <vt:lpstr>        Chores</vt:lpstr>
      <vt:lpstr>Storytelling Lessons</vt:lpstr>
      <vt:lpstr>Parents follow daily on Facebook</vt:lpstr>
      <vt:lpstr>Camp OFLA 2021 June 6-12</vt:lpstr>
      <vt:lpstr>Camp OFLA 2021 </vt:lpstr>
    </vt:vector>
  </TitlesOfParts>
  <Company> 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 OFLA</dc:title>
  <dc:creator>Lori Winne</dc:creator>
  <cp:lastModifiedBy>Lori Winne</cp:lastModifiedBy>
  <cp:revision>29</cp:revision>
  <dcterms:created xsi:type="dcterms:W3CDTF">2008-03-08T02:56:48Z</dcterms:created>
  <dcterms:modified xsi:type="dcterms:W3CDTF">2021-01-03T03:17:23Z</dcterms:modified>
</cp:coreProperties>
</file>